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42" r:id="rId5"/>
    <p:sldId id="354" r:id="rId6"/>
    <p:sldId id="355" r:id="rId7"/>
    <p:sldId id="351" r:id="rId8"/>
    <p:sldId id="356" r:id="rId9"/>
    <p:sldId id="362" r:id="rId10"/>
    <p:sldId id="357" r:id="rId11"/>
    <p:sldId id="368" r:id="rId12"/>
    <p:sldId id="363" r:id="rId13"/>
    <p:sldId id="364" r:id="rId14"/>
    <p:sldId id="365" r:id="rId15"/>
    <p:sldId id="358" r:id="rId16"/>
    <p:sldId id="369" r:id="rId17"/>
    <p:sldId id="359" r:id="rId18"/>
    <p:sldId id="370" r:id="rId19"/>
    <p:sldId id="360" r:id="rId20"/>
    <p:sldId id="371" r:id="rId21"/>
    <p:sldId id="361" r:id="rId22"/>
    <p:sldId id="372" r:id="rId23"/>
    <p:sldId id="350" r:id="rId2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402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48294C56-9F4A-43FF-B0EF-222309EB778D}" type="datetime1">
              <a:rPr lang="pt-BR" smtClean="0"/>
              <a:t>29/10/2023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463FF618-F07E-477B-AA5D-612E7A56D4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B8338A43-809C-46B4-B748-2A78E5201AAB}" type="datetime1">
              <a:rPr lang="pt-BR" smtClean="0"/>
              <a:pPr/>
              <a:t>29/10/2023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DEF75CB5-5666-5049-9AE0-38EFD385C21E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51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002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4805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8127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990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1993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3979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250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EF75CB5-5666-5049-9AE0-38EFD385C21E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Espaço Reservado para Conteúd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pt-BR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pt-BR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rtl="0"/>
            <a:r>
              <a:rPr lang="pt-BR"/>
              <a:t>Clique para editar o subtítulo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pt-BR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estilo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8" name="Espaço Reservado para Tex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pt-BR"/>
            </a:pPr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  <a:p>
            <a:pPr rtl="0"/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Rodapé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9" name="Espaço Reservado para o Número do Slide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5" name="Espaço Reservado para Tex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pt-BR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spaço reservado para tex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9" name="Espaço reservado para tex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pt-BR" sz="2000"/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22" name="Espaço Reservado para Rodapé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3" name="Espaço Reservado para o Número do Slide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4" name="Elemento grá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lemento grá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38" name="Espaço Reservado para Tex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40" name="Espaço Reservado para Tex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pt-BR" sz="2000" spc="300"/>
            </a:lvl1pPr>
          </a:lstStyle>
          <a:p>
            <a:pPr lvl="0" rtl="0"/>
            <a:r>
              <a:rPr lang="pt-BR"/>
              <a:t>Clique para editar o texto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19" name="Espaço reservado para conteúd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pt-BR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pt-BR" sz="1600"/>
            </a:lvl2pPr>
            <a:lvl3pPr marL="859536" indent="-283464">
              <a:defRPr lang="pt-BR" sz="1600"/>
            </a:lvl3pPr>
            <a:lvl4pPr marL="1152144">
              <a:defRPr lang="pt-BR" sz="1600"/>
            </a:lvl4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</p:txBody>
      </p:sp>
      <p:sp>
        <p:nvSpPr>
          <p:cNvPr id="41" name="Elemento grá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2" name="Elemento grá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4" name="Elemento grá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8" name="Espaço Reservado para Conteúd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pt-BR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pt-BR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Clique para inserir uma imagem ou um elemento gráfico aqui</a:t>
            </a:r>
            <a:endParaRPr lang="pt-BR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11" name="Elemento grá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3" name="Elemento grá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9" name="Elemento grá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6" name="Espaço Reservado para Conteúd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3" name="Espaço Reservado para Conteúd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7" name="Espaço Reservado para Conteúd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4" name="Espaço Reservado para Tex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pt-BR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pt-BR">
                <a:solidFill>
                  <a:schemeClr val="bg1"/>
                </a:solidFill>
              </a:rPr>
              <a:t>Clique para editar o estilo de texto mestre</a:t>
            </a:r>
          </a:p>
        </p:txBody>
      </p:sp>
      <p:sp>
        <p:nvSpPr>
          <p:cNvPr id="24" name="Elemento grá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5" name="Espaço Reservado para o Número do Slide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pt-BR" spc="0"/>
            </a:lvl1pPr>
          </a:lstStyle>
          <a:p>
            <a:pPr rtl="0"/>
            <a:r>
              <a:rPr lang="pt-BR"/>
              <a:t>Clique para editar o título Mestre</a:t>
            </a:r>
          </a:p>
        </p:txBody>
      </p:sp>
      <p:sp>
        <p:nvSpPr>
          <p:cNvPr id="21" name="Espaço Reservado para Conteúd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pt-BR" sz="1800"/>
            </a:lvl1pPr>
            <a:lvl2pPr>
              <a:defRPr lang="pt-BR" sz="1600"/>
            </a:lvl2pPr>
            <a:lvl3pPr>
              <a:defRPr lang="pt-BR" sz="1400"/>
            </a:lvl3pPr>
            <a:lvl4pPr>
              <a:defRPr lang="pt-BR" sz="1200"/>
            </a:lvl4pPr>
            <a:lvl5pPr>
              <a:defRPr lang="pt-BR" sz="1200"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pt-BR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7" name="Elemento grá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9" name="Elemento grá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4" name="Espaço Reservado para Rodapé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20" name="Espaço Reservado para o Número do Slide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6" name="Elemento grá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17" name="Elemento grá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Espaço Reservado para Conteúd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título</a:t>
            </a:r>
          </a:p>
        </p:txBody>
      </p:sp>
      <p:sp>
        <p:nvSpPr>
          <p:cNvPr id="28" name="Espaço reservado para tex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pt-BR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16" name="Espaço Reservado para Rodapé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pt-BR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17" name="Espaço Reservado para o Número do Slide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pt-BR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18" name="Elemento grá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pt-BR"/>
              <a:t>Descobertas científicas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pt-BR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pt-BR" smtClean="0"/>
              <a:pPr rtl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pt-BR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pt-BR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 err="1"/>
              <a:t>JMeter</a:t>
            </a:r>
            <a:endParaRPr lang="pt-BR" b="1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i="0" dirty="0">
                <a:effectLst/>
                <a:latin typeface="Lato Extended"/>
              </a:rPr>
              <a:t>Frameworks de Teste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● Lucas </a:t>
            </a:r>
            <a:r>
              <a:rPr lang="pt-BR" dirty="0" err="1"/>
              <a:t>Picinin</a:t>
            </a:r>
            <a:r>
              <a:rPr lang="pt-BR" dirty="0"/>
              <a:t> ● Matheus Fontes ● Lucas Santos ● Rogélio ● André </a:t>
            </a:r>
            <a:r>
              <a:rPr lang="pt-BR" dirty="0" err="1"/>
              <a:t>Sathler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funcionalidades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32981"/>
            <a:ext cx="6888665" cy="2926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Teste de Estresse (Stress </a:t>
            </a:r>
            <a:r>
              <a:rPr lang="pt-BR" b="1" dirty="0" err="1"/>
              <a:t>Testing</a:t>
            </a:r>
            <a:r>
              <a:rPr lang="pt-BR" b="1" dirty="0"/>
              <a:t>): </a:t>
            </a:r>
            <a:endParaRPr lang="pt-BR" dirty="0"/>
          </a:p>
          <a:p>
            <a:pPr marL="342900" indent="-342900" rtl="0">
              <a:buFont typeface="+mj-lt"/>
              <a:buAutoNum type="arabicPeriod"/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Definição:</a:t>
            </a:r>
            <a:r>
              <a:rPr lang="pt-BR" b="1" dirty="0"/>
              <a:t> </a:t>
            </a:r>
            <a:r>
              <a:rPr lang="pt-BR" dirty="0"/>
              <a:t>Avalia o comportamento do sistema sob condições extremas.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buFont typeface="+mj-lt"/>
              <a:buAutoNum type="arabicPeriod"/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Aplicação no </a:t>
            </a:r>
            <a:r>
              <a:rPr lang="pt-BR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JMeter</a:t>
            </a: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pt-BR" dirty="0"/>
              <a:t>Aumenta a carga além do normal para verificar os limites do sistema e identificar pontos de falha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23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funcionalidades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32981"/>
            <a:ext cx="6888665" cy="2926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Teste de Penetração (</a:t>
            </a:r>
            <a:r>
              <a:rPr lang="pt-BR" b="1" dirty="0" err="1"/>
              <a:t>Penetration</a:t>
            </a:r>
            <a:r>
              <a:rPr lang="pt-BR" b="1" dirty="0"/>
              <a:t> </a:t>
            </a:r>
            <a:r>
              <a:rPr lang="pt-BR" b="1" dirty="0" err="1"/>
              <a:t>Testing</a:t>
            </a:r>
            <a:r>
              <a:rPr lang="pt-BR" b="1" dirty="0"/>
              <a:t>):</a:t>
            </a:r>
            <a:endParaRPr lang="pt-BR" dirty="0"/>
          </a:p>
          <a:p>
            <a:pPr marL="342900" indent="-342900" rtl="0">
              <a:buFont typeface="+mj-lt"/>
              <a:buAutoNum type="arabicPeriod"/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Definição: </a:t>
            </a:r>
            <a:r>
              <a:rPr lang="pt-BR" dirty="0"/>
              <a:t>Avalia a segurança do sistema tentando explorar suas vulnerabilidades.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rtl="0">
              <a:buFont typeface="+mj-lt"/>
              <a:buAutoNum type="arabicPeriod"/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Aplicação no </a:t>
            </a:r>
            <a:r>
              <a:rPr lang="pt-BR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JMeter</a:t>
            </a: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pt-BR" dirty="0"/>
              <a:t>Embora o </a:t>
            </a:r>
            <a:r>
              <a:rPr lang="pt-BR" dirty="0" err="1"/>
              <a:t>JMeter</a:t>
            </a:r>
            <a:r>
              <a:rPr lang="pt-BR" dirty="0"/>
              <a:t> não seja uma ferramenta de teste de penetração dedicada, ele pode ser usado em conjunto com outras ferramentas para simular ataques </a:t>
            </a:r>
            <a:r>
              <a:rPr lang="pt-BR" dirty="0" err="1"/>
              <a:t>DDoS</a:t>
            </a:r>
            <a:r>
              <a:rPr lang="pt-BR" dirty="0"/>
              <a:t> ou outros tipos de ataques para verificar a robustez do sistema.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253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 dirty="0"/>
              <a:t>Quem utiliza</a:t>
            </a:r>
          </a:p>
        </p:txBody>
      </p:sp>
    </p:spTree>
    <p:extLst>
      <p:ext uri="{BB962C8B-B14F-4D97-AF65-F5344CB8AC3E}">
        <p14:creationId xmlns:p14="http://schemas.microsoft.com/office/powerpoint/2010/main" val="373209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Quem utiliza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32982"/>
            <a:ext cx="6888665" cy="1406106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Empresas como LinkedIn, Adobe e Stack Overflow têm mencionado o uso do </a:t>
            </a:r>
            <a:r>
              <a:rPr lang="pt-BR" dirty="0" err="1"/>
              <a:t>JMeter</a:t>
            </a:r>
            <a:r>
              <a:rPr lang="pt-BR" dirty="0"/>
              <a:t> para testar a performance de suas aplicações. </a:t>
            </a:r>
          </a:p>
        </p:txBody>
      </p:sp>
    </p:spTree>
    <p:extLst>
      <p:ext uri="{BB962C8B-B14F-4D97-AF65-F5344CB8AC3E}">
        <p14:creationId xmlns:p14="http://schemas.microsoft.com/office/powerpoint/2010/main" val="1026994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" y="2449526"/>
            <a:ext cx="12191998" cy="1323440"/>
          </a:xfrm>
        </p:spPr>
        <p:txBody>
          <a:bodyPr/>
          <a:lstStyle/>
          <a:p>
            <a:r>
              <a:rPr lang="pt-BR" sz="6000" b="1" dirty="0"/>
              <a:t>Vantagens </a:t>
            </a:r>
            <a:br>
              <a:rPr lang="pt-BR" sz="6000" b="1" dirty="0"/>
            </a:br>
            <a:r>
              <a:rPr lang="pt-BR" sz="4400" b="1" dirty="0"/>
              <a:t>e</a:t>
            </a:r>
            <a:br>
              <a:rPr lang="pt-BR" sz="6000" b="1" dirty="0"/>
            </a:br>
            <a:r>
              <a:rPr lang="pt-BR" sz="6000" b="1" dirty="0"/>
              <a:t>Desvantagens</a:t>
            </a:r>
          </a:p>
        </p:txBody>
      </p:sp>
    </p:spTree>
    <p:extLst>
      <p:ext uri="{BB962C8B-B14F-4D97-AF65-F5344CB8AC3E}">
        <p14:creationId xmlns:p14="http://schemas.microsoft.com/office/powerpoint/2010/main" val="392210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72728E-5112-E660-CCBE-477FD19CCC0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864931" y="963293"/>
            <a:ext cx="3953594" cy="509671"/>
          </a:xfrm>
        </p:spPr>
        <p:txBody>
          <a:bodyPr/>
          <a:lstStyle/>
          <a:p>
            <a:pPr algn="ctr"/>
            <a:r>
              <a:rPr lang="pt-BR" sz="3200" dirty="0"/>
              <a:t>VANTAGENS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97A95B-8182-49DD-A5E8-7915E101C27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966224" y="963293"/>
            <a:ext cx="4049708" cy="523316"/>
          </a:xfrm>
        </p:spPr>
        <p:txBody>
          <a:bodyPr/>
          <a:lstStyle/>
          <a:p>
            <a:pPr algn="ctr"/>
            <a:r>
              <a:rPr lang="pt-BR" sz="3200" dirty="0"/>
              <a:t>DESVANTAGENS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56F4976-A222-7DA9-C99C-C1D6229109E0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1630392"/>
            <a:ext cx="3911982" cy="412522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Open-</a:t>
            </a:r>
            <a:r>
              <a:rPr lang="pt-BR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source</a:t>
            </a: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pt-BR" dirty="0"/>
              <a:t>Sem custos associados e com uma grande comunidade de suporte. 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Flexibilidade: </a:t>
            </a:r>
            <a:r>
              <a:rPr lang="pt-BR" dirty="0"/>
              <a:t>Suporta vários protocolos, incluindo HTTP, JDBC, FTP. </a:t>
            </a:r>
          </a:p>
          <a:p>
            <a:pPr>
              <a:lnSpc>
                <a:spcPct val="150000"/>
              </a:lnSpc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Extensibilidade: </a:t>
            </a:r>
            <a:r>
              <a:rPr lang="pt-BR" dirty="0"/>
              <a:t>Pode ser estendido com plugins para aumentar sua funcionalidade.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5D407-C134-522A-C131-33E467AEC5EF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1630392"/>
            <a:ext cx="3911982" cy="4125226"/>
          </a:xfrm>
        </p:spPr>
        <p:txBody>
          <a:bodyPr/>
          <a:lstStyle/>
          <a:p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Curva de aprendizado: </a:t>
            </a:r>
            <a:r>
              <a:rPr lang="pt-BR" dirty="0"/>
              <a:t>Pode ser um pouco complexo para iniciantes.</a:t>
            </a:r>
          </a:p>
          <a:p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Consumo de memória: </a:t>
            </a:r>
            <a:r>
              <a:rPr lang="pt-BR" dirty="0"/>
              <a:t>Em grandes testes, pode consumir muita memória. 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CD6348D8-13B3-1AE6-2A95-D3ED331C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Descobertas científicas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9DE6C85-0256-A01D-E737-E3C5B71D4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pt-BR" smtClean="0"/>
              <a:pPr rtl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7152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 dirty="0"/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3425056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F57F2F20-8B2E-AFBB-5009-F088227C1D99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tretch>
            <a:fillRect/>
          </a:stretch>
        </p:blipFill>
        <p:spPr>
          <a:xfrm>
            <a:off x="1517446" y="276809"/>
            <a:ext cx="9157108" cy="5226843"/>
          </a:xfr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CA87F86-6E99-14B4-C3AF-D5B8B6E066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825545"/>
            <a:ext cx="10515600" cy="365125"/>
          </a:xfrm>
        </p:spPr>
        <p:txBody>
          <a:bodyPr/>
          <a:lstStyle/>
          <a:p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Link : </a:t>
            </a:r>
            <a:r>
              <a:rPr lang="pt-BR" dirty="0"/>
              <a:t>https://www.youtube.com/watch?v=e-JQUjg6Xlc&amp;ab_channel=LucasSantos</a:t>
            </a:r>
          </a:p>
        </p:txBody>
      </p:sp>
    </p:spTree>
    <p:extLst>
      <p:ext uri="{BB962C8B-B14F-4D97-AF65-F5344CB8AC3E}">
        <p14:creationId xmlns:p14="http://schemas.microsoft.com/office/powerpoint/2010/main" val="732042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 dirty="0"/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3294721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CA87F86-6E99-14B4-C3AF-D5B8B6E0662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825545"/>
            <a:ext cx="10515600" cy="365125"/>
          </a:xfrm>
        </p:spPr>
        <p:txBody>
          <a:bodyPr/>
          <a:lstStyle/>
          <a:p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Link : </a:t>
            </a:r>
            <a:r>
              <a:rPr lang="pt-BR" dirty="0"/>
              <a:t>https://github.com/matheusfontes1921/jmeter-teste-software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6714F6B-07FE-4A23-0886-EF3606240125}"/>
              </a:ext>
            </a:extLst>
          </p:cNvPr>
          <p:cNvPicPr>
            <a:picLocks noGrp="1" noChangeAspect="1"/>
          </p:cNvPicPr>
          <p:nvPr>
            <p:ph sz="quarter" idx="31"/>
          </p:nvPr>
        </p:nvPicPr>
        <p:blipFill>
          <a:blip r:embed="rId2"/>
          <a:stretch>
            <a:fillRect/>
          </a:stretch>
        </p:blipFill>
        <p:spPr>
          <a:xfrm>
            <a:off x="1068621" y="1293962"/>
            <a:ext cx="10054757" cy="3869654"/>
          </a:xfrm>
        </p:spPr>
      </p:pic>
    </p:spTree>
    <p:extLst>
      <p:ext uri="{BB962C8B-B14F-4D97-AF65-F5344CB8AC3E}">
        <p14:creationId xmlns:p14="http://schemas.microsoft.com/office/powerpoint/2010/main" val="264898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0C592-2A74-9EE0-E688-A8CAEAB3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70" y="1424921"/>
            <a:ext cx="3767257" cy="1358678"/>
          </a:xfrm>
        </p:spPr>
        <p:txBody>
          <a:bodyPr/>
          <a:lstStyle/>
          <a:p>
            <a:r>
              <a:rPr lang="pt-BR" sz="5400" dirty="0"/>
              <a:t>Sumário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104863-C50B-FD32-7DE4-2792CC5FA2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253508"/>
            <a:ext cx="3767257" cy="3060361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Introdução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Origem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Principais funcionalidades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Quem utiliza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Vantagens / Desvantagens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Instalação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2000" b="1" dirty="0"/>
              <a:t>Demonstração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04278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212237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Introdução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32981"/>
            <a:ext cx="6888665" cy="2926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</a:t>
            </a:r>
            <a:r>
              <a:rPr lang="pt-BR" dirty="0" err="1"/>
              <a:t>JMeter</a:t>
            </a:r>
            <a:r>
              <a:rPr lang="pt-BR" dirty="0"/>
              <a:t> é uma ferramenta open-</a:t>
            </a:r>
            <a:r>
              <a:rPr lang="pt-BR" dirty="0" err="1"/>
              <a:t>source</a:t>
            </a:r>
            <a:r>
              <a:rPr lang="pt-BR" dirty="0"/>
              <a:t> desenvolvida pela Apache Software Foundation para teste de carga e medição de desempenho. </a:t>
            </a:r>
          </a:p>
          <a:p>
            <a:pPr marL="0" indent="0" rtl="0">
              <a:buNone/>
            </a:pPr>
            <a:endParaRPr lang="pt-BR" dirty="0"/>
          </a:p>
          <a:p>
            <a:pPr rtl="0"/>
            <a:r>
              <a:rPr lang="pt-BR" dirty="0"/>
              <a:t>Originalmente, foi criado para testar aplicações web, mas desde então expandiu-se para outros tipos de testes.</a:t>
            </a: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Origem</a:t>
            </a:r>
          </a:p>
        </p:txBody>
      </p:sp>
    </p:spTree>
    <p:extLst>
      <p:ext uri="{BB962C8B-B14F-4D97-AF65-F5344CB8AC3E}">
        <p14:creationId xmlns:p14="http://schemas.microsoft.com/office/powerpoint/2010/main" val="3526939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Origem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32981"/>
            <a:ext cx="6888665" cy="2926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O </a:t>
            </a:r>
            <a:r>
              <a:rPr lang="pt-BR" dirty="0" err="1"/>
              <a:t>JMeter</a:t>
            </a:r>
            <a:r>
              <a:rPr lang="pt-BR" dirty="0"/>
              <a:t> foi desenvolvido pela Apache Software Foundation, uma organização sem fins lucrativos que fornece suporte para projetos de software open-</a:t>
            </a:r>
            <a:r>
              <a:rPr lang="pt-BR" dirty="0" err="1"/>
              <a:t>source</a:t>
            </a:r>
            <a:r>
              <a:rPr lang="pt-BR" dirty="0"/>
              <a:t>. </a:t>
            </a:r>
          </a:p>
          <a:p>
            <a:pPr rtl="0"/>
            <a:r>
              <a:rPr lang="pt-BR" dirty="0"/>
              <a:t>A fundação tem sido fundamental no desenvolvimento e manutenção do </a:t>
            </a:r>
            <a:r>
              <a:rPr lang="pt-BR" dirty="0" err="1"/>
              <a:t>JMeter</a:t>
            </a:r>
            <a:r>
              <a:rPr lang="pt-BR" dirty="0"/>
              <a:t>, garantindo que ele permaneça relevante e eficaz para os testadores.</a:t>
            </a:r>
          </a:p>
        </p:txBody>
      </p:sp>
    </p:spTree>
    <p:extLst>
      <p:ext uri="{BB962C8B-B14F-4D97-AF65-F5344CB8AC3E}">
        <p14:creationId xmlns:p14="http://schemas.microsoft.com/office/powerpoint/2010/main" val="2417569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7EFDE-09B5-EDB1-6323-BC793C5A8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6000" b="1" dirty="0"/>
              <a:t>Principais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2325848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funcionalidades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03661" y="2579298"/>
            <a:ext cx="6888665" cy="2926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Teste de Carga: </a:t>
            </a:r>
            <a:r>
              <a:rPr lang="pt-BR" dirty="0"/>
              <a:t>Avalia o desempenho de um sistema sob uma carga específica. </a:t>
            </a:r>
          </a:p>
          <a:p>
            <a:pPr rtl="0"/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Teste de Estresse: </a:t>
            </a:r>
            <a:r>
              <a:rPr lang="pt-BR" dirty="0"/>
              <a:t>Determina os limites de um sistema. </a:t>
            </a:r>
          </a:p>
          <a:p>
            <a:pPr rtl="0"/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Teste Funcional: </a:t>
            </a:r>
            <a:r>
              <a:rPr lang="pt-BR" dirty="0"/>
              <a:t>Verifica se o sistema está funcionando conforme o esperado. </a:t>
            </a:r>
          </a:p>
          <a:p>
            <a:pPr rtl="0"/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Teste Distribuído: </a:t>
            </a:r>
            <a:r>
              <a:rPr lang="pt-BR" dirty="0"/>
              <a:t>Permite realizar testes de várias máquinas para simular uma grande carga. </a:t>
            </a:r>
          </a:p>
          <a:p>
            <a:pPr rtl="0"/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Interface Gráfica:</a:t>
            </a:r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</a:t>
            </a:r>
            <a:r>
              <a:rPr lang="pt-BR" dirty="0"/>
              <a:t>Facilita a criação, configuração e visualização de testes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22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/>
              <a:t>Principais funcionalidades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932981"/>
            <a:ext cx="6888665" cy="2926787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b="1" dirty="0"/>
              <a:t>Teste de Carga (</a:t>
            </a:r>
            <a:r>
              <a:rPr lang="pt-BR" b="1" dirty="0" err="1"/>
              <a:t>Load</a:t>
            </a:r>
            <a:r>
              <a:rPr lang="pt-BR" b="1" dirty="0"/>
              <a:t> </a:t>
            </a:r>
            <a:r>
              <a:rPr lang="pt-BR" b="1" dirty="0" err="1"/>
              <a:t>Testing</a:t>
            </a:r>
            <a:r>
              <a:rPr lang="pt-BR" b="1" dirty="0"/>
              <a:t>): </a:t>
            </a:r>
            <a:endParaRPr lang="pt-BR" dirty="0"/>
          </a:p>
          <a:p>
            <a:pPr marL="342900" indent="-342900" rtl="0">
              <a:buFont typeface="+mj-lt"/>
              <a:buAutoNum type="arabicPeriod"/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Definição:</a:t>
            </a:r>
            <a:r>
              <a:rPr lang="pt-BR" b="1" dirty="0"/>
              <a:t>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Avalia o comportamento do sistema sob uma carga esperada.</a:t>
            </a:r>
          </a:p>
          <a:p>
            <a:pPr marL="342900" indent="-342900" rtl="0">
              <a:buFont typeface="+mj-lt"/>
              <a:buAutoNum type="arabicPeriod"/>
            </a:pP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Aplicação no </a:t>
            </a:r>
            <a:r>
              <a:rPr lang="pt-BR" b="1" dirty="0" err="1">
                <a:solidFill>
                  <a:schemeClr val="accent6">
                    <a:lumMod val="40000"/>
                    <a:lumOff val="60000"/>
                  </a:schemeClr>
                </a:solidFill>
              </a:rPr>
              <a:t>JMeter</a:t>
            </a:r>
            <a:r>
              <a:rPr lang="pt-BR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Simula múltiplos usuários acessando o sistema simultaneamente para verificar como ele se comporta sob carga. </a:t>
            </a:r>
          </a:p>
        </p:txBody>
      </p:sp>
    </p:spTree>
    <p:extLst>
      <p:ext uri="{BB962C8B-B14F-4D97-AF65-F5344CB8AC3E}">
        <p14:creationId xmlns:p14="http://schemas.microsoft.com/office/powerpoint/2010/main" val="1671565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586_TF11936837_Win32" id="{81762AB2-0A52-4665-936A-0686E8D8D97B}" vid="{FAB0D132-DE4B-4F18-88E5-B21F335C0D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resultados científicos</Template>
  <TotalTime>51</TotalTime>
  <Words>477</Words>
  <Application>Microsoft Office PowerPoint</Application>
  <PresentationFormat>Widescreen</PresentationFormat>
  <Paragraphs>66</Paragraphs>
  <Slides>20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Arial Nova</vt:lpstr>
      <vt:lpstr>Biome</vt:lpstr>
      <vt:lpstr>Biome Light</vt:lpstr>
      <vt:lpstr>Calibri</vt:lpstr>
      <vt:lpstr>Lato Extended</vt:lpstr>
      <vt:lpstr>Segoe UI</vt:lpstr>
      <vt:lpstr>Tema do Office</vt:lpstr>
      <vt:lpstr>JMeter</vt:lpstr>
      <vt:lpstr>Sumário</vt:lpstr>
      <vt:lpstr>Introdução</vt:lpstr>
      <vt:lpstr>Introdução</vt:lpstr>
      <vt:lpstr>Origem</vt:lpstr>
      <vt:lpstr>Origem</vt:lpstr>
      <vt:lpstr>Principais funcionalidades</vt:lpstr>
      <vt:lpstr>Principais funcionalidades</vt:lpstr>
      <vt:lpstr>Principais funcionalidades</vt:lpstr>
      <vt:lpstr>Principais funcionalidades</vt:lpstr>
      <vt:lpstr>Principais funcionalidades</vt:lpstr>
      <vt:lpstr>Quem utiliza</vt:lpstr>
      <vt:lpstr>Quem utiliza</vt:lpstr>
      <vt:lpstr>Vantagens  e Desvantagens</vt:lpstr>
      <vt:lpstr>Apresentação do PowerPoint</vt:lpstr>
      <vt:lpstr>Instalação</vt:lpstr>
      <vt:lpstr>Apresentação do PowerPoint</vt:lpstr>
      <vt:lpstr>Demonstração</vt:lpstr>
      <vt:lpstr>Apresentação do PowerPoint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JMeter</dc:title>
  <dc:creator>Rogelio Filho</dc:creator>
  <cp:lastModifiedBy>Rogelio Filho</cp:lastModifiedBy>
  <cp:revision>1</cp:revision>
  <dcterms:created xsi:type="dcterms:W3CDTF">2023-10-30T01:46:16Z</dcterms:created>
  <dcterms:modified xsi:type="dcterms:W3CDTF">2023-10-30T02:37:56Z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